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77" r:id="rId2"/>
    <p:sldId id="258" r:id="rId3"/>
    <p:sldId id="278" r:id="rId4"/>
    <p:sldId id="260" r:id="rId5"/>
    <p:sldId id="265" r:id="rId6"/>
    <p:sldId id="257" r:id="rId7"/>
    <p:sldId id="268" r:id="rId8"/>
    <p:sldId id="272" r:id="rId9"/>
    <p:sldId id="274" r:id="rId10"/>
    <p:sldId id="276" r:id="rId11"/>
    <p:sldId id="261" r:id="rId12"/>
    <p:sldId id="263" r:id="rId13"/>
    <p:sldId id="273" r:id="rId14"/>
    <p:sldId id="275" r:id="rId15"/>
  </p:sldIdLst>
  <p:sldSz cx="6119813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5"/>
    <p:restoredTop sz="94676"/>
  </p:normalViewPr>
  <p:slideViewPr>
    <p:cSldViewPr snapToGrid="0">
      <p:cViewPr>
        <p:scale>
          <a:sx n="160" d="100"/>
          <a:sy n="160" d="100"/>
        </p:scale>
        <p:origin x="48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7E66E-B88B-9A45-AF2D-0FCE2D701739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6788" y="1143000"/>
            <a:ext cx="2384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58348-418C-0B48-BF1C-9F3A83B0F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0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1.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Chromatin structure hierarchy of eukaryotes.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8348-418C-0B48-BF1C-9F3A83B0F9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15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 depth and peak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8348-418C-0B48-BF1C-9F3A83B0F9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07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8348-418C-0B48-BF1C-9F3A83B0F9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778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8348-418C-0B48-BF1C-9F3A83B0F9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97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4 Duplication bulk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8348-418C-0B48-BF1C-9F3A83B0F9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55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Figure 7 Fragment distribution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8348-418C-0B48-BF1C-9F3A83B0F9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01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3 Integrative Genomics Viewer (IGV) tracks showing sample read pileups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 the separated active regions marked by H3K27ac and repressed regions marked by H3K27me3. </a:t>
            </a:r>
            <a:endParaRPr lang="en-GB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8348-418C-0B48-BF1C-9F3A83B0F9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75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 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8348-418C-0B48-BF1C-9F3A83B0F9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8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cell heat map and overlap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8348-418C-0B48-BF1C-9F3A83B0F9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36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8348-418C-0B48-BF1C-9F3A83B0F9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48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Appendix Figure 1 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Non-Redundant Fraction (NRF) in bulk and single cell</a:t>
            </a: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 of distinct uniquely mapping reads / Total number of mapped reads.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58348-418C-0B48-BF1C-9F3A83B0F9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83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986" y="1296173"/>
            <a:ext cx="5201841" cy="2757347"/>
          </a:xfrm>
        </p:spPr>
        <p:txBody>
          <a:bodyPr anchor="b"/>
          <a:lstStyle>
            <a:lvl1pPr algn="ctr">
              <a:defRPr sz="401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4977" y="4159854"/>
            <a:ext cx="4589860" cy="1912175"/>
          </a:xfrm>
        </p:spPr>
        <p:txBody>
          <a:bodyPr/>
          <a:lstStyle>
            <a:lvl1pPr marL="0" indent="0" algn="ctr">
              <a:buNone/>
              <a:defRPr sz="1606"/>
            </a:lvl1pPr>
            <a:lvl2pPr marL="306004" indent="0" algn="ctr">
              <a:buNone/>
              <a:defRPr sz="1339"/>
            </a:lvl2pPr>
            <a:lvl3pPr marL="612008" indent="0" algn="ctr">
              <a:buNone/>
              <a:defRPr sz="1205"/>
            </a:lvl3pPr>
            <a:lvl4pPr marL="918012" indent="0" algn="ctr">
              <a:buNone/>
              <a:defRPr sz="1071"/>
            </a:lvl4pPr>
            <a:lvl5pPr marL="1224016" indent="0" algn="ctr">
              <a:buNone/>
              <a:defRPr sz="1071"/>
            </a:lvl5pPr>
            <a:lvl6pPr marL="1530020" indent="0" algn="ctr">
              <a:buNone/>
              <a:defRPr sz="1071"/>
            </a:lvl6pPr>
            <a:lvl7pPr marL="1836024" indent="0" algn="ctr">
              <a:buNone/>
              <a:defRPr sz="1071"/>
            </a:lvl7pPr>
            <a:lvl8pPr marL="2142028" indent="0" algn="ctr">
              <a:buNone/>
              <a:defRPr sz="1071"/>
            </a:lvl8pPr>
            <a:lvl9pPr marL="2448032" indent="0" algn="ctr">
              <a:buNone/>
              <a:defRPr sz="1071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79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21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379491" y="421669"/>
            <a:ext cx="1319585" cy="671186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0738" y="421669"/>
            <a:ext cx="3882256" cy="671186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10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87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50" y="1974512"/>
            <a:ext cx="5278339" cy="3294515"/>
          </a:xfrm>
        </p:spPr>
        <p:txBody>
          <a:bodyPr anchor="b"/>
          <a:lstStyle>
            <a:lvl1pPr>
              <a:defRPr sz="4016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50" y="5300194"/>
            <a:ext cx="5278339" cy="1732508"/>
          </a:xfrm>
        </p:spPr>
        <p:txBody>
          <a:bodyPr/>
          <a:lstStyle>
            <a:lvl1pPr marL="0" indent="0">
              <a:buNone/>
              <a:defRPr sz="1606">
                <a:solidFill>
                  <a:schemeClr val="tx1"/>
                </a:solidFill>
              </a:defRPr>
            </a:lvl1pPr>
            <a:lvl2pPr marL="306004" indent="0">
              <a:buNone/>
              <a:defRPr sz="1339">
                <a:solidFill>
                  <a:schemeClr val="tx1">
                    <a:tint val="75000"/>
                  </a:schemeClr>
                </a:solidFill>
              </a:defRPr>
            </a:lvl2pPr>
            <a:lvl3pPr marL="612008" indent="0">
              <a:buNone/>
              <a:defRPr sz="1205">
                <a:solidFill>
                  <a:schemeClr val="tx1">
                    <a:tint val="75000"/>
                  </a:schemeClr>
                </a:solidFill>
              </a:defRPr>
            </a:lvl3pPr>
            <a:lvl4pPr marL="918012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4pPr>
            <a:lvl5pPr marL="1224016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5pPr>
            <a:lvl6pPr marL="1530020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6pPr>
            <a:lvl7pPr marL="1836024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7pPr>
            <a:lvl8pPr marL="2142028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8pPr>
            <a:lvl9pPr marL="2448032" indent="0">
              <a:buNone/>
              <a:defRPr sz="10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4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737" y="2108344"/>
            <a:ext cx="2600921" cy="5025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155" y="2108344"/>
            <a:ext cx="2600921" cy="5025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421671"/>
            <a:ext cx="5278339" cy="153084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535" y="1941510"/>
            <a:ext cx="2588967" cy="951504"/>
          </a:xfrm>
        </p:spPr>
        <p:txBody>
          <a:bodyPr anchor="b"/>
          <a:lstStyle>
            <a:lvl1pPr marL="0" indent="0">
              <a:buNone/>
              <a:defRPr sz="1606" b="1"/>
            </a:lvl1pPr>
            <a:lvl2pPr marL="306004" indent="0">
              <a:buNone/>
              <a:defRPr sz="1339" b="1"/>
            </a:lvl2pPr>
            <a:lvl3pPr marL="612008" indent="0">
              <a:buNone/>
              <a:defRPr sz="1205" b="1"/>
            </a:lvl3pPr>
            <a:lvl4pPr marL="918012" indent="0">
              <a:buNone/>
              <a:defRPr sz="1071" b="1"/>
            </a:lvl4pPr>
            <a:lvl5pPr marL="1224016" indent="0">
              <a:buNone/>
              <a:defRPr sz="1071" b="1"/>
            </a:lvl5pPr>
            <a:lvl6pPr marL="1530020" indent="0">
              <a:buNone/>
              <a:defRPr sz="1071" b="1"/>
            </a:lvl6pPr>
            <a:lvl7pPr marL="1836024" indent="0">
              <a:buNone/>
              <a:defRPr sz="1071" b="1"/>
            </a:lvl7pPr>
            <a:lvl8pPr marL="2142028" indent="0">
              <a:buNone/>
              <a:defRPr sz="1071" b="1"/>
            </a:lvl8pPr>
            <a:lvl9pPr marL="2448032" indent="0">
              <a:buNone/>
              <a:defRPr sz="107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1535" y="2893014"/>
            <a:ext cx="2588967" cy="4255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8155" y="1941510"/>
            <a:ext cx="2601718" cy="951504"/>
          </a:xfrm>
        </p:spPr>
        <p:txBody>
          <a:bodyPr anchor="b"/>
          <a:lstStyle>
            <a:lvl1pPr marL="0" indent="0">
              <a:buNone/>
              <a:defRPr sz="1606" b="1"/>
            </a:lvl1pPr>
            <a:lvl2pPr marL="306004" indent="0">
              <a:buNone/>
              <a:defRPr sz="1339" b="1"/>
            </a:lvl2pPr>
            <a:lvl3pPr marL="612008" indent="0">
              <a:buNone/>
              <a:defRPr sz="1205" b="1"/>
            </a:lvl3pPr>
            <a:lvl4pPr marL="918012" indent="0">
              <a:buNone/>
              <a:defRPr sz="1071" b="1"/>
            </a:lvl4pPr>
            <a:lvl5pPr marL="1224016" indent="0">
              <a:buNone/>
              <a:defRPr sz="1071" b="1"/>
            </a:lvl5pPr>
            <a:lvl6pPr marL="1530020" indent="0">
              <a:buNone/>
              <a:defRPr sz="1071" b="1"/>
            </a:lvl6pPr>
            <a:lvl7pPr marL="1836024" indent="0">
              <a:buNone/>
              <a:defRPr sz="1071" b="1"/>
            </a:lvl7pPr>
            <a:lvl8pPr marL="2142028" indent="0">
              <a:buNone/>
              <a:defRPr sz="1071" b="1"/>
            </a:lvl8pPr>
            <a:lvl9pPr marL="2448032" indent="0">
              <a:buNone/>
              <a:defRPr sz="1071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8155" y="2893014"/>
            <a:ext cx="2601718" cy="42551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43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1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3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528002"/>
            <a:ext cx="1973799" cy="1848009"/>
          </a:xfrm>
        </p:spPr>
        <p:txBody>
          <a:bodyPr anchor="b"/>
          <a:lstStyle>
            <a:lvl1pPr>
              <a:defRPr sz="214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718" y="1140341"/>
            <a:ext cx="3098155" cy="5628360"/>
          </a:xfrm>
        </p:spPr>
        <p:txBody>
          <a:bodyPr/>
          <a:lstStyle>
            <a:lvl1pPr>
              <a:defRPr sz="2142"/>
            </a:lvl1pPr>
            <a:lvl2pPr>
              <a:defRPr sz="1874"/>
            </a:lvl2pPr>
            <a:lvl3pPr>
              <a:defRPr sz="1606"/>
            </a:lvl3pPr>
            <a:lvl4pPr>
              <a:defRPr sz="1339"/>
            </a:lvl4pPr>
            <a:lvl5pPr>
              <a:defRPr sz="1339"/>
            </a:lvl5pPr>
            <a:lvl6pPr>
              <a:defRPr sz="1339"/>
            </a:lvl6pPr>
            <a:lvl7pPr>
              <a:defRPr sz="1339"/>
            </a:lvl7pPr>
            <a:lvl8pPr>
              <a:defRPr sz="1339"/>
            </a:lvl8pPr>
            <a:lvl9pPr>
              <a:defRPr sz="133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2376011"/>
            <a:ext cx="1973799" cy="4401855"/>
          </a:xfrm>
        </p:spPr>
        <p:txBody>
          <a:bodyPr/>
          <a:lstStyle>
            <a:lvl1pPr marL="0" indent="0">
              <a:buNone/>
              <a:defRPr sz="1071"/>
            </a:lvl1pPr>
            <a:lvl2pPr marL="306004" indent="0">
              <a:buNone/>
              <a:defRPr sz="937"/>
            </a:lvl2pPr>
            <a:lvl3pPr marL="612008" indent="0">
              <a:buNone/>
              <a:defRPr sz="803"/>
            </a:lvl3pPr>
            <a:lvl4pPr marL="918012" indent="0">
              <a:buNone/>
              <a:defRPr sz="669"/>
            </a:lvl4pPr>
            <a:lvl5pPr marL="1224016" indent="0">
              <a:buNone/>
              <a:defRPr sz="669"/>
            </a:lvl5pPr>
            <a:lvl6pPr marL="1530020" indent="0">
              <a:buNone/>
              <a:defRPr sz="669"/>
            </a:lvl6pPr>
            <a:lvl7pPr marL="1836024" indent="0">
              <a:buNone/>
              <a:defRPr sz="669"/>
            </a:lvl7pPr>
            <a:lvl8pPr marL="2142028" indent="0">
              <a:buNone/>
              <a:defRPr sz="669"/>
            </a:lvl8pPr>
            <a:lvl9pPr marL="2448032" indent="0">
              <a:buNone/>
              <a:defRPr sz="6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1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34" y="528002"/>
            <a:ext cx="1973799" cy="1848009"/>
          </a:xfrm>
        </p:spPr>
        <p:txBody>
          <a:bodyPr anchor="b"/>
          <a:lstStyle>
            <a:lvl1pPr>
              <a:defRPr sz="214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01718" y="1140341"/>
            <a:ext cx="3098155" cy="5628360"/>
          </a:xfrm>
        </p:spPr>
        <p:txBody>
          <a:bodyPr anchor="t"/>
          <a:lstStyle>
            <a:lvl1pPr marL="0" indent="0">
              <a:buNone/>
              <a:defRPr sz="2142"/>
            </a:lvl1pPr>
            <a:lvl2pPr marL="306004" indent="0">
              <a:buNone/>
              <a:defRPr sz="1874"/>
            </a:lvl2pPr>
            <a:lvl3pPr marL="612008" indent="0">
              <a:buNone/>
              <a:defRPr sz="1606"/>
            </a:lvl3pPr>
            <a:lvl4pPr marL="918012" indent="0">
              <a:buNone/>
              <a:defRPr sz="1339"/>
            </a:lvl4pPr>
            <a:lvl5pPr marL="1224016" indent="0">
              <a:buNone/>
              <a:defRPr sz="1339"/>
            </a:lvl5pPr>
            <a:lvl6pPr marL="1530020" indent="0">
              <a:buNone/>
              <a:defRPr sz="1339"/>
            </a:lvl6pPr>
            <a:lvl7pPr marL="1836024" indent="0">
              <a:buNone/>
              <a:defRPr sz="1339"/>
            </a:lvl7pPr>
            <a:lvl8pPr marL="2142028" indent="0">
              <a:buNone/>
              <a:defRPr sz="1339"/>
            </a:lvl8pPr>
            <a:lvl9pPr marL="2448032" indent="0">
              <a:buNone/>
              <a:defRPr sz="1339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1534" y="2376011"/>
            <a:ext cx="1973799" cy="4401855"/>
          </a:xfrm>
        </p:spPr>
        <p:txBody>
          <a:bodyPr/>
          <a:lstStyle>
            <a:lvl1pPr marL="0" indent="0">
              <a:buNone/>
              <a:defRPr sz="1071"/>
            </a:lvl1pPr>
            <a:lvl2pPr marL="306004" indent="0">
              <a:buNone/>
              <a:defRPr sz="937"/>
            </a:lvl2pPr>
            <a:lvl3pPr marL="612008" indent="0">
              <a:buNone/>
              <a:defRPr sz="803"/>
            </a:lvl3pPr>
            <a:lvl4pPr marL="918012" indent="0">
              <a:buNone/>
              <a:defRPr sz="669"/>
            </a:lvl4pPr>
            <a:lvl5pPr marL="1224016" indent="0">
              <a:buNone/>
              <a:defRPr sz="669"/>
            </a:lvl5pPr>
            <a:lvl6pPr marL="1530020" indent="0">
              <a:buNone/>
              <a:defRPr sz="669"/>
            </a:lvl6pPr>
            <a:lvl7pPr marL="1836024" indent="0">
              <a:buNone/>
              <a:defRPr sz="669"/>
            </a:lvl7pPr>
            <a:lvl8pPr marL="2142028" indent="0">
              <a:buNone/>
              <a:defRPr sz="669"/>
            </a:lvl8pPr>
            <a:lvl9pPr marL="2448032" indent="0">
              <a:buNone/>
              <a:defRPr sz="6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68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737" y="421671"/>
            <a:ext cx="5278339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737" y="2108344"/>
            <a:ext cx="5278339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737" y="7340703"/>
            <a:ext cx="1376958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52172-017F-1C42-8BB3-70AE3E9648FD}" type="datetimeFigureOut">
              <a:rPr lang="en-US" smtClean="0"/>
              <a:t>8/31/22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27188" y="7340703"/>
            <a:ext cx="2065437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22118" y="7340703"/>
            <a:ext cx="1376958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59A65-9DD5-5542-AF6D-5945C99EF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49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12008" rtl="0" eaLnBrk="1" latinLnBrk="0" hangingPunct="1">
        <a:lnSpc>
          <a:spcPct val="90000"/>
        </a:lnSpc>
        <a:spcBef>
          <a:spcPct val="0"/>
        </a:spcBef>
        <a:buNone/>
        <a:defRPr sz="294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002" indent="-153002" algn="l" defTabSz="612008" rtl="0" eaLnBrk="1" latinLnBrk="0" hangingPunct="1">
        <a:lnSpc>
          <a:spcPct val="90000"/>
        </a:lnSpc>
        <a:spcBef>
          <a:spcPts val="669"/>
        </a:spcBef>
        <a:buFont typeface="Arial" panose="020B0604020202020204" pitchFamily="34" charset="0"/>
        <a:buChar char="•"/>
        <a:defRPr sz="1874" kern="1200">
          <a:solidFill>
            <a:schemeClr val="tx1"/>
          </a:solidFill>
          <a:latin typeface="+mn-lt"/>
          <a:ea typeface="+mn-ea"/>
          <a:cs typeface="+mn-cs"/>
        </a:defRPr>
      </a:lvl1pPr>
      <a:lvl2pPr marL="459006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6" kern="1200">
          <a:solidFill>
            <a:schemeClr val="tx1"/>
          </a:solidFill>
          <a:latin typeface="+mn-lt"/>
          <a:ea typeface="+mn-ea"/>
          <a:cs typeface="+mn-cs"/>
        </a:defRPr>
      </a:lvl2pPr>
      <a:lvl3pPr marL="765010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39" kern="1200">
          <a:solidFill>
            <a:schemeClr val="tx1"/>
          </a:solidFill>
          <a:latin typeface="+mn-lt"/>
          <a:ea typeface="+mn-ea"/>
          <a:cs typeface="+mn-cs"/>
        </a:defRPr>
      </a:lvl3pPr>
      <a:lvl4pPr marL="1071014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4pPr>
      <a:lvl5pPr marL="1377018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5pPr>
      <a:lvl6pPr marL="1683022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6pPr>
      <a:lvl7pPr marL="1989026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7pPr>
      <a:lvl8pPr marL="2295030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8pPr>
      <a:lvl9pPr marL="2601034" indent="-153002" algn="l" defTabSz="612008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1pPr>
      <a:lvl2pPr marL="306004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2pPr>
      <a:lvl3pPr marL="612008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3pPr>
      <a:lvl4pPr marL="918012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4pPr>
      <a:lvl5pPr marL="1224016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5pPr>
      <a:lvl6pPr marL="1530020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6pPr>
      <a:lvl7pPr marL="1836024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7pPr>
      <a:lvl8pPr marL="2142028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8pPr>
      <a:lvl9pPr marL="2448032" algn="l" defTabSz="612008" rtl="0" eaLnBrk="1" latinLnBrk="0" hangingPunct="1">
        <a:defRPr sz="12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5E996D5-B2D9-FA6B-8802-C091E7725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41" y="227575"/>
            <a:ext cx="5487330" cy="66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153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45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03E9606-5F51-1805-61DB-0CD51229E3C7}"/>
              </a:ext>
            </a:extLst>
          </p:cNvPr>
          <p:cNvGrpSpPr/>
          <p:nvPr/>
        </p:nvGrpSpPr>
        <p:grpSpPr>
          <a:xfrm>
            <a:off x="49138" y="79513"/>
            <a:ext cx="6070675" cy="7593157"/>
            <a:chOff x="49138" y="79513"/>
            <a:chExt cx="6070675" cy="75931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667514-C580-EAE5-352F-671CD338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39" y="3466615"/>
              <a:ext cx="3236350" cy="29421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6B59962-CDF5-BB27-C425-D9FB1B455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6672" y="3466017"/>
              <a:ext cx="2873141" cy="1606317"/>
            </a:xfrm>
            <a:prstGeom prst="rect">
              <a:avLst/>
            </a:prstGeom>
          </p:spPr>
        </p:pic>
        <p:pic>
          <p:nvPicPr>
            <p:cNvPr id="3" name="Picture 2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9A6C3843-CC96-642A-F8E2-2478F56FAB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6385"/>
            <a:stretch/>
          </p:blipFill>
          <p:spPr>
            <a:xfrm>
              <a:off x="49138" y="79513"/>
              <a:ext cx="2935396" cy="3159538"/>
            </a:xfrm>
            <a:prstGeom prst="rect">
              <a:avLst/>
            </a:prstGeom>
          </p:spPr>
        </p:pic>
        <p:pic>
          <p:nvPicPr>
            <p:cNvPr id="4" name="Picture 3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16970BF1-9E2B-10CB-FCA1-B6B4A77C4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72568" y="79513"/>
              <a:ext cx="3047245" cy="3428150"/>
            </a:xfrm>
            <a:prstGeom prst="rect">
              <a:avLst/>
            </a:prstGeom>
          </p:spPr>
        </p:pic>
        <p:pic>
          <p:nvPicPr>
            <p:cNvPr id="6" name="Picture 5" descr="Chart, timeline&#10;&#10;Description automatically generated">
              <a:extLst>
                <a:ext uri="{FF2B5EF4-FFF2-40B4-BE49-F238E27FC236}">
                  <a16:creationId xmlns:a16="http://schemas.microsoft.com/office/drawing/2014/main" id="{7087385E-761C-02A7-BDD3-D66ECDA7C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46672" y="5144832"/>
              <a:ext cx="2527838" cy="2527838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42FD15-3678-46AE-32BA-3EB40ECB40C8}"/>
              </a:ext>
            </a:extLst>
          </p:cNvPr>
          <p:cNvSpPr txBox="1"/>
          <p:nvPr/>
        </p:nvSpPr>
        <p:spPr>
          <a:xfrm>
            <a:off x="0" y="-6113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B0762A-1951-CE45-E37A-3CA100A528E0}"/>
              </a:ext>
            </a:extLst>
          </p:cNvPr>
          <p:cNvSpPr txBox="1"/>
          <p:nvPr/>
        </p:nvSpPr>
        <p:spPr>
          <a:xfrm>
            <a:off x="2980689" y="-6113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35026-724C-7B4A-5DB2-8332B0252B2E}"/>
              </a:ext>
            </a:extLst>
          </p:cNvPr>
          <p:cNvSpPr txBox="1"/>
          <p:nvPr/>
        </p:nvSpPr>
        <p:spPr>
          <a:xfrm>
            <a:off x="49138" y="3210116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A303D-C100-5CC7-1370-8054AAA779B3}"/>
              </a:ext>
            </a:extLst>
          </p:cNvPr>
          <p:cNvSpPr txBox="1"/>
          <p:nvPr/>
        </p:nvSpPr>
        <p:spPr>
          <a:xfrm>
            <a:off x="2980689" y="321074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9B45C8-E8B0-C073-FA8B-04EDC66EA10A}"/>
              </a:ext>
            </a:extLst>
          </p:cNvPr>
          <p:cNvSpPr txBox="1"/>
          <p:nvPr/>
        </p:nvSpPr>
        <p:spPr>
          <a:xfrm>
            <a:off x="2980689" y="491844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7044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4F08B7B-BE5D-BE0F-B4EA-B0203DC334FA}"/>
              </a:ext>
            </a:extLst>
          </p:cNvPr>
          <p:cNvGrpSpPr/>
          <p:nvPr/>
        </p:nvGrpSpPr>
        <p:grpSpPr>
          <a:xfrm>
            <a:off x="-1" y="65247"/>
            <a:ext cx="6119814" cy="7943888"/>
            <a:chOff x="-1" y="65247"/>
            <a:chExt cx="6119814" cy="7943888"/>
          </a:xfrm>
        </p:grpSpPr>
        <p:pic>
          <p:nvPicPr>
            <p:cNvPr id="8" name="Picture 7" descr="Chart, bar chart&#10;&#10;Description automatically generated">
              <a:extLst>
                <a:ext uri="{FF2B5EF4-FFF2-40B4-BE49-F238E27FC236}">
                  <a16:creationId xmlns:a16="http://schemas.microsoft.com/office/drawing/2014/main" id="{96ADD9F7-CAF7-3B46-055A-9105B43E9F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463" r="20661" b="2961"/>
            <a:stretch/>
          </p:blipFill>
          <p:spPr>
            <a:xfrm>
              <a:off x="12756" y="3253176"/>
              <a:ext cx="2942120" cy="2891747"/>
            </a:xfrm>
            <a:prstGeom prst="rect">
              <a:avLst/>
            </a:prstGeom>
          </p:spPr>
        </p:pic>
        <p:pic>
          <p:nvPicPr>
            <p:cNvPr id="3" name="Picture 2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D1426B73-1D11-20A3-A983-C1A0DE570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9176" b="2677"/>
            <a:stretch/>
          </p:blipFill>
          <p:spPr>
            <a:xfrm>
              <a:off x="12756" y="65247"/>
              <a:ext cx="3163679" cy="3174566"/>
            </a:xfrm>
            <a:prstGeom prst="rect">
              <a:avLst/>
            </a:prstGeom>
          </p:spPr>
        </p:pic>
        <p:pic>
          <p:nvPicPr>
            <p:cNvPr id="6" name="Picture 5" descr="A picture containing chart&#10;&#10;Description automatically generated">
              <a:extLst>
                <a:ext uri="{FF2B5EF4-FFF2-40B4-BE49-F238E27FC236}">
                  <a16:creationId xmlns:a16="http://schemas.microsoft.com/office/drawing/2014/main" id="{62447F5A-BB62-D92E-445E-BF7AA787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374" t="24091" r="737" b="66633"/>
            <a:stretch/>
          </p:blipFill>
          <p:spPr>
            <a:xfrm>
              <a:off x="2519523" y="2946389"/>
              <a:ext cx="679066" cy="293424"/>
            </a:xfrm>
            <a:prstGeom prst="rect">
              <a:avLst/>
            </a:prstGeom>
          </p:spPr>
        </p:pic>
        <p:pic>
          <p:nvPicPr>
            <p:cNvPr id="10" name="Picture 9" descr="Chart&#10;&#10;Description automatically generated">
              <a:extLst>
                <a:ext uri="{FF2B5EF4-FFF2-40B4-BE49-F238E27FC236}">
                  <a16:creationId xmlns:a16="http://schemas.microsoft.com/office/drawing/2014/main" id="{3609F3CA-D263-6FAA-9219-EC4E82C6A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" r="1075"/>
            <a:stretch/>
          </p:blipFill>
          <p:spPr>
            <a:xfrm>
              <a:off x="3219522" y="65247"/>
              <a:ext cx="2887535" cy="2793821"/>
            </a:xfrm>
            <a:prstGeom prst="rect">
              <a:avLst/>
            </a:prstGeom>
          </p:spPr>
        </p:pic>
        <p:pic>
          <p:nvPicPr>
            <p:cNvPr id="2" name="Picture 1" descr="Chart, bar chart&#10;&#10;Description automatically generated">
              <a:extLst>
                <a:ext uri="{FF2B5EF4-FFF2-40B4-BE49-F238E27FC236}">
                  <a16:creationId xmlns:a16="http://schemas.microsoft.com/office/drawing/2014/main" id="{3E2163C2-FE4B-F124-F51F-2365ECC9F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3396"/>
            <a:stretch/>
          </p:blipFill>
          <p:spPr>
            <a:xfrm>
              <a:off x="3219522" y="2946389"/>
              <a:ext cx="2081271" cy="1645283"/>
            </a:xfrm>
            <a:prstGeom prst="rect">
              <a:avLst/>
            </a:prstGeom>
          </p:spPr>
        </p:pic>
        <p:pic>
          <p:nvPicPr>
            <p:cNvPr id="4" name="Picture 3" descr="Chart, bar chart&#10;&#10;Description automatically generated">
              <a:extLst>
                <a:ext uri="{FF2B5EF4-FFF2-40B4-BE49-F238E27FC236}">
                  <a16:creationId xmlns:a16="http://schemas.microsoft.com/office/drawing/2014/main" id="{FCDE5F4E-989D-88AF-A7C5-E0296C5E3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413" t="25215" r="809" b="63196"/>
            <a:stretch/>
          </p:blipFill>
          <p:spPr>
            <a:xfrm>
              <a:off x="2297905" y="5571227"/>
              <a:ext cx="762000" cy="391887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C98ADAD0-9B2F-2180-5B6A-29CBB8BFB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79367" y="4678993"/>
              <a:ext cx="3140446" cy="1381796"/>
            </a:xfrm>
            <a:prstGeom prst="rect">
              <a:avLst/>
            </a:prstGeom>
          </p:spPr>
        </p:pic>
        <p:pic>
          <p:nvPicPr>
            <p:cNvPr id="7" name="Picture 6" descr="Chart&#10;&#10;Description automatically generated">
              <a:extLst>
                <a:ext uri="{FF2B5EF4-FFF2-40B4-BE49-F238E27FC236}">
                  <a16:creationId xmlns:a16="http://schemas.microsoft.com/office/drawing/2014/main" id="{52EE9DFD-CA61-77E1-638A-60456951A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" y="6173191"/>
              <a:ext cx="6119813" cy="1835944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CD59225-11BF-FDD2-C8DD-29FA3F1B5301}"/>
              </a:ext>
            </a:extLst>
          </p:cNvPr>
          <p:cNvSpPr txBox="1"/>
          <p:nvPr/>
        </p:nvSpPr>
        <p:spPr>
          <a:xfrm>
            <a:off x="-30331" y="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4D01F-60DB-CDFB-A31F-B49E90C53825}"/>
              </a:ext>
            </a:extLst>
          </p:cNvPr>
          <p:cNvSpPr txBox="1"/>
          <p:nvPr/>
        </p:nvSpPr>
        <p:spPr>
          <a:xfrm>
            <a:off x="3142448" y="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D4BE1C-313F-C71F-329A-E6501CFC9328}"/>
              </a:ext>
            </a:extLst>
          </p:cNvPr>
          <p:cNvSpPr txBox="1"/>
          <p:nvPr/>
        </p:nvSpPr>
        <p:spPr>
          <a:xfrm>
            <a:off x="3136281" y="270517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F8CEC-F6DD-5A57-9788-FBB96A5F10D0}"/>
              </a:ext>
            </a:extLst>
          </p:cNvPr>
          <p:cNvSpPr txBox="1"/>
          <p:nvPr/>
        </p:nvSpPr>
        <p:spPr>
          <a:xfrm>
            <a:off x="-32165" y="299385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961997-353A-1864-320C-6E36C3996A77}"/>
              </a:ext>
            </a:extLst>
          </p:cNvPr>
          <p:cNvSpPr txBox="1"/>
          <p:nvPr/>
        </p:nvSpPr>
        <p:spPr>
          <a:xfrm>
            <a:off x="2914722" y="4466051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CA8488-07F0-AD84-C665-FAC4B7546B6B}"/>
              </a:ext>
            </a:extLst>
          </p:cNvPr>
          <p:cNvSpPr txBox="1"/>
          <p:nvPr/>
        </p:nvSpPr>
        <p:spPr>
          <a:xfrm>
            <a:off x="-32165" y="6103436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749113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table&#10;&#10;Description automatically generated">
            <a:extLst>
              <a:ext uri="{FF2B5EF4-FFF2-40B4-BE49-F238E27FC236}">
                <a16:creationId xmlns:a16="http://schemas.microsoft.com/office/drawing/2014/main" id="{A90F6060-7584-4418-E39C-92A3AEF9D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89" b="2890"/>
          <a:stretch/>
        </p:blipFill>
        <p:spPr>
          <a:xfrm>
            <a:off x="0" y="0"/>
            <a:ext cx="4365265" cy="3818504"/>
          </a:xfrm>
          <a:prstGeom prst="rect">
            <a:avLst/>
          </a:prstGeom>
        </p:spPr>
      </p:pic>
      <p:pic>
        <p:nvPicPr>
          <p:cNvPr id="7" name="Picture 6" descr="A picture containing text, stationary&#10;&#10;Description automatically generated">
            <a:extLst>
              <a:ext uri="{FF2B5EF4-FFF2-40B4-BE49-F238E27FC236}">
                <a16:creationId xmlns:a16="http://schemas.microsoft.com/office/drawing/2014/main" id="{98EF306E-F220-8EAE-1863-E36F4361B4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3659" b="2092"/>
          <a:stretch/>
        </p:blipFill>
        <p:spPr>
          <a:xfrm>
            <a:off x="3874920" y="3897766"/>
            <a:ext cx="2244892" cy="3818504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21B320A0-D6EA-0E7A-F346-8A583B329B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60" r="10939" b="2616"/>
          <a:stretch/>
        </p:blipFill>
        <p:spPr>
          <a:xfrm>
            <a:off x="1" y="3897766"/>
            <a:ext cx="3896408" cy="3353824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D24F3C0-5FA4-B3AF-0B5F-668DB1997F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460" t="24084" r="1" b="63486"/>
          <a:stretch/>
        </p:blipFill>
        <p:spPr>
          <a:xfrm>
            <a:off x="4635609" y="585742"/>
            <a:ext cx="724707" cy="495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C29E77-3DD4-42DA-41AE-7AE4E37E1231}"/>
              </a:ext>
            </a:extLst>
          </p:cNvPr>
          <p:cNvSpPr txBox="1"/>
          <p:nvPr/>
        </p:nvSpPr>
        <p:spPr>
          <a:xfrm>
            <a:off x="0" y="-47706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D9BA7C-A6C3-C5BC-66E3-B7172F08FC39}"/>
              </a:ext>
            </a:extLst>
          </p:cNvPr>
          <p:cNvSpPr txBox="1"/>
          <p:nvPr/>
        </p:nvSpPr>
        <p:spPr>
          <a:xfrm>
            <a:off x="0" y="376506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799C4-53C9-F048-51C0-43C0AD1A9181}"/>
              </a:ext>
            </a:extLst>
          </p:cNvPr>
          <p:cNvSpPr txBox="1"/>
          <p:nvPr/>
        </p:nvSpPr>
        <p:spPr>
          <a:xfrm>
            <a:off x="3799667" y="3743066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79537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A41B2FD-7140-5419-6911-80B036C71AD2}"/>
              </a:ext>
            </a:extLst>
          </p:cNvPr>
          <p:cNvGrpSpPr/>
          <p:nvPr/>
        </p:nvGrpSpPr>
        <p:grpSpPr>
          <a:xfrm>
            <a:off x="135082" y="93169"/>
            <a:ext cx="5984731" cy="5894790"/>
            <a:chOff x="135082" y="2038206"/>
            <a:chExt cx="5984731" cy="5894790"/>
          </a:xfrm>
        </p:grpSpPr>
        <p:pic>
          <p:nvPicPr>
            <p:cNvPr id="2" name="Picture 1" descr="Background pattern&#10;&#10;Description automatically generated">
              <a:extLst>
                <a:ext uri="{FF2B5EF4-FFF2-40B4-BE49-F238E27FC236}">
                  <a16:creationId xmlns:a16="http://schemas.microsoft.com/office/drawing/2014/main" id="{96A4874A-9E14-60AE-9920-482D624F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082" y="2038206"/>
              <a:ext cx="3059906" cy="3055656"/>
            </a:xfrm>
            <a:prstGeom prst="rect">
              <a:avLst/>
            </a:prstGeom>
          </p:spPr>
        </p:pic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2337A5C4-EF02-74CE-7103-D4A6A606C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082" y="4999276"/>
              <a:ext cx="2924824" cy="2920762"/>
            </a:xfrm>
            <a:prstGeom prst="rect">
              <a:avLst/>
            </a:prstGeom>
          </p:spPr>
        </p:pic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739CB2EE-6C1A-B600-B055-486135990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2350" y="2042343"/>
              <a:ext cx="2927463" cy="2923397"/>
            </a:xfrm>
            <a:prstGeom prst="rect">
              <a:avLst/>
            </a:prstGeom>
          </p:spPr>
        </p:pic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C8503025-60BB-18B2-AEF2-C0FC6BEC6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2350" y="5012234"/>
              <a:ext cx="2924824" cy="292076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0EE08FD-F850-E276-5B78-6BDC4FFC5A45}"/>
              </a:ext>
            </a:extLst>
          </p:cNvPr>
          <p:cNvSpPr txBox="1"/>
          <p:nvPr/>
        </p:nvSpPr>
        <p:spPr>
          <a:xfrm>
            <a:off x="0" y="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9AA709-2D94-0458-9FC9-78186C192E84}"/>
              </a:ext>
            </a:extLst>
          </p:cNvPr>
          <p:cNvSpPr txBox="1"/>
          <p:nvPr/>
        </p:nvSpPr>
        <p:spPr>
          <a:xfrm>
            <a:off x="2927463" y="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6DCF2-B071-0F82-CE91-D836A03812F7}"/>
              </a:ext>
            </a:extLst>
          </p:cNvPr>
          <p:cNvSpPr txBox="1"/>
          <p:nvPr/>
        </p:nvSpPr>
        <p:spPr>
          <a:xfrm>
            <a:off x="0" y="305423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866B0-3AC2-4646-8F71-AF715780D22D}"/>
              </a:ext>
            </a:extLst>
          </p:cNvPr>
          <p:cNvSpPr txBox="1"/>
          <p:nvPr/>
        </p:nvSpPr>
        <p:spPr>
          <a:xfrm>
            <a:off x="2907506" y="305423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00736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13B9AC8E-07F3-FE8A-5333-B08E7BF6B3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4"/>
          <a:stretch/>
        </p:blipFill>
        <p:spPr>
          <a:xfrm>
            <a:off x="0" y="0"/>
            <a:ext cx="6119826" cy="629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51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728AB27-01A8-0446-157D-C8E6AE415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" t="4114"/>
          <a:stretch/>
        </p:blipFill>
        <p:spPr>
          <a:xfrm>
            <a:off x="84083" y="11487"/>
            <a:ext cx="5801709" cy="7908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341127-0947-9F5B-E43F-137DC7149838}"/>
              </a:ext>
            </a:extLst>
          </p:cNvPr>
          <p:cNvSpPr txBox="1"/>
          <p:nvPr/>
        </p:nvSpPr>
        <p:spPr>
          <a:xfrm>
            <a:off x="81621" y="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0DC72-B45B-1472-3D0F-71F4573A2F9C}"/>
              </a:ext>
            </a:extLst>
          </p:cNvPr>
          <p:cNvSpPr txBox="1"/>
          <p:nvPr/>
        </p:nvSpPr>
        <p:spPr>
          <a:xfrm>
            <a:off x="2983706" y="2218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AA687D-5643-A833-343B-FDEA6EA3BF86}"/>
              </a:ext>
            </a:extLst>
          </p:cNvPr>
          <p:cNvSpPr txBox="1"/>
          <p:nvPr/>
        </p:nvSpPr>
        <p:spPr>
          <a:xfrm>
            <a:off x="81620" y="271332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D92BB6-ACBE-9BAB-2EF3-F72E8E377AEA}"/>
              </a:ext>
            </a:extLst>
          </p:cNvPr>
          <p:cNvSpPr txBox="1"/>
          <p:nvPr/>
        </p:nvSpPr>
        <p:spPr>
          <a:xfrm>
            <a:off x="2977683" y="271332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8FF3B9-4E22-8C34-48A8-E5F0D52C5561}"/>
              </a:ext>
            </a:extLst>
          </p:cNvPr>
          <p:cNvSpPr txBox="1"/>
          <p:nvPr/>
        </p:nvSpPr>
        <p:spPr>
          <a:xfrm>
            <a:off x="81620" y="527276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880508-4934-631E-81EB-23C95E0824DF}"/>
              </a:ext>
            </a:extLst>
          </p:cNvPr>
          <p:cNvSpPr txBox="1"/>
          <p:nvPr/>
        </p:nvSpPr>
        <p:spPr>
          <a:xfrm>
            <a:off x="2977683" y="527276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216214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796CBCB-E91D-7DC4-BA83-FE20BDC76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522" y="2300220"/>
            <a:ext cx="2703883" cy="2163105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7336DBE-F816-C52C-E559-E993AE5802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490"/>
          <a:stretch/>
        </p:blipFill>
        <p:spPr>
          <a:xfrm>
            <a:off x="197862" y="3786188"/>
            <a:ext cx="2936902" cy="4102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D44EB-0099-0BF4-2255-2C5A28DC14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338"/>
          <a:stretch/>
        </p:blipFill>
        <p:spPr>
          <a:xfrm>
            <a:off x="191260" y="136373"/>
            <a:ext cx="2943504" cy="3338271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F180CF8A-0401-8386-C53E-DA07A46091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548" b="2767"/>
          <a:stretch/>
        </p:blipFill>
        <p:spPr>
          <a:xfrm>
            <a:off x="3256522" y="4472014"/>
            <a:ext cx="2489553" cy="2788291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A6DEEEC-FE6A-1C3C-2DFE-4D32EBDC9E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24"/>
          <a:stretch/>
        </p:blipFill>
        <p:spPr>
          <a:xfrm>
            <a:off x="3256523" y="136373"/>
            <a:ext cx="2489552" cy="24192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0D18DD-4FF8-A650-B41A-FB9AF8AB17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690" t="46264" r="-131" b="45555"/>
          <a:stretch/>
        </p:blipFill>
        <p:spPr>
          <a:xfrm>
            <a:off x="1350612" y="3381773"/>
            <a:ext cx="624799" cy="255600"/>
          </a:xfrm>
          <a:prstGeom prst="rect">
            <a:avLst/>
          </a:prstGeom>
        </p:spPr>
      </p:pic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DED78835-5767-6BA6-7593-79A14ED9E2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337" t="29876" r="1339" b="57012"/>
          <a:stretch/>
        </p:blipFill>
        <p:spPr>
          <a:xfrm>
            <a:off x="4680370" y="7398680"/>
            <a:ext cx="1065705" cy="3947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2752EE-1955-2489-10CC-943D5633D0D2}"/>
              </a:ext>
            </a:extLst>
          </p:cNvPr>
          <p:cNvSpPr txBox="1"/>
          <p:nvPr/>
        </p:nvSpPr>
        <p:spPr>
          <a:xfrm>
            <a:off x="69501" y="-17516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14944C-4B5D-E617-0046-0483DF78F1B5}"/>
              </a:ext>
            </a:extLst>
          </p:cNvPr>
          <p:cNvSpPr txBox="1"/>
          <p:nvPr/>
        </p:nvSpPr>
        <p:spPr>
          <a:xfrm>
            <a:off x="3059906" y="-17517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AD68F-DCF6-2296-0754-A3994A6C4503}"/>
              </a:ext>
            </a:extLst>
          </p:cNvPr>
          <p:cNvSpPr txBox="1"/>
          <p:nvPr/>
        </p:nvSpPr>
        <p:spPr>
          <a:xfrm>
            <a:off x="3059906" y="248308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7B0F3-A068-6CA3-FF3A-73ED15C893E8}"/>
              </a:ext>
            </a:extLst>
          </p:cNvPr>
          <p:cNvSpPr txBox="1"/>
          <p:nvPr/>
        </p:nvSpPr>
        <p:spPr>
          <a:xfrm>
            <a:off x="69501" y="3656347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68864-E67B-D725-A8DB-56E6220F5E6C}"/>
              </a:ext>
            </a:extLst>
          </p:cNvPr>
          <p:cNvSpPr txBox="1"/>
          <p:nvPr/>
        </p:nvSpPr>
        <p:spPr>
          <a:xfrm>
            <a:off x="3065988" y="4411682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25854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61E9B7C-3146-EE22-8053-5581EDAF7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283" y="4289842"/>
            <a:ext cx="1805941" cy="1057309"/>
          </a:xfrm>
          <a:prstGeom prst="rect">
            <a:avLst/>
          </a:prstGeom>
        </p:spPr>
      </p:pic>
      <p:pic>
        <p:nvPicPr>
          <p:cNvPr id="5" name="Picture 4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1BF1C472-F7A6-7B11-8BF8-CFFC6615F6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365"/>
          <a:stretch/>
        </p:blipFill>
        <p:spPr>
          <a:xfrm>
            <a:off x="636008" y="88996"/>
            <a:ext cx="4674216" cy="4290122"/>
          </a:xfrm>
          <a:prstGeom prst="rect">
            <a:avLst/>
          </a:prstGeom>
        </p:spPr>
      </p:pic>
      <p:pic>
        <p:nvPicPr>
          <p:cNvPr id="8" name="Picture 7" descr="A picture containing text, stationary, pencil&#10;&#10;Description automatically generated">
            <a:extLst>
              <a:ext uri="{FF2B5EF4-FFF2-40B4-BE49-F238E27FC236}">
                <a16:creationId xmlns:a16="http://schemas.microsoft.com/office/drawing/2014/main" id="{81EDD59D-1B77-93DB-2197-0AC8710FF2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667"/>
          <a:stretch/>
        </p:blipFill>
        <p:spPr>
          <a:xfrm>
            <a:off x="704957" y="4379118"/>
            <a:ext cx="2840064" cy="3455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27C3D2-7A44-7003-82CC-D1FF52135369}"/>
              </a:ext>
            </a:extLst>
          </p:cNvPr>
          <p:cNvSpPr txBox="1"/>
          <p:nvPr/>
        </p:nvSpPr>
        <p:spPr>
          <a:xfrm>
            <a:off x="400157" y="85501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A5523-3F34-8277-90AD-4B893A88B469}"/>
              </a:ext>
            </a:extLst>
          </p:cNvPr>
          <p:cNvSpPr txBox="1"/>
          <p:nvPr/>
        </p:nvSpPr>
        <p:spPr>
          <a:xfrm>
            <a:off x="331208" y="4289842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2910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764C9CD-B0C5-16A6-DB88-417C65920853}"/>
              </a:ext>
            </a:extLst>
          </p:cNvPr>
          <p:cNvGrpSpPr/>
          <p:nvPr/>
        </p:nvGrpSpPr>
        <p:grpSpPr>
          <a:xfrm>
            <a:off x="-107950" y="157993"/>
            <a:ext cx="6227763" cy="4773766"/>
            <a:chOff x="-107950" y="447443"/>
            <a:chExt cx="6227763" cy="4773766"/>
          </a:xfrm>
        </p:grpSpPr>
        <p:pic>
          <p:nvPicPr>
            <p:cNvPr id="3" name="Picture 2" descr="Graphical user interface, application, table, Excel&#10;&#10;Description automatically generated">
              <a:extLst>
                <a:ext uri="{FF2B5EF4-FFF2-40B4-BE49-F238E27FC236}">
                  <a16:creationId xmlns:a16="http://schemas.microsoft.com/office/drawing/2014/main" id="{5C95103D-423E-3E8A-C411-5F0572168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813" y="755822"/>
              <a:ext cx="5040000" cy="2546229"/>
            </a:xfrm>
            <a:prstGeom prst="rect">
              <a:avLst/>
            </a:prstGeom>
          </p:spPr>
        </p:pic>
        <p:pic>
          <p:nvPicPr>
            <p:cNvPr id="5" name="Picture 4" descr="Timeline&#10;&#10;Description automatically generated with medium confidence">
              <a:extLst>
                <a:ext uri="{FF2B5EF4-FFF2-40B4-BE49-F238E27FC236}">
                  <a16:creationId xmlns:a16="http://schemas.microsoft.com/office/drawing/2014/main" id="{455CF65D-1C11-12C6-A7BB-B9C3690A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813" y="3487319"/>
              <a:ext cx="5040000" cy="173389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A14E-DF3A-92FC-BBDF-EFFED305D57C}"/>
                </a:ext>
              </a:extLst>
            </p:cNvPr>
            <p:cNvSpPr txBox="1"/>
            <p:nvPr/>
          </p:nvSpPr>
          <p:spPr>
            <a:xfrm>
              <a:off x="1079813" y="447443"/>
              <a:ext cx="278969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Chromosome 1 </a:t>
              </a:r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52,000,000 : 56,000,000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CD6FB3-9D25-5CBE-2A4C-70AB56C8B88B}"/>
                </a:ext>
              </a:extLst>
            </p:cNvPr>
            <p:cNvSpPr txBox="1"/>
            <p:nvPr/>
          </p:nvSpPr>
          <p:spPr>
            <a:xfrm>
              <a:off x="313153" y="3290497"/>
              <a:ext cx="8289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H3K27me3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C1DA32-E619-0472-88B4-A26D36527BC5}"/>
                </a:ext>
              </a:extLst>
            </p:cNvPr>
            <p:cNvSpPr txBox="1"/>
            <p:nvPr/>
          </p:nvSpPr>
          <p:spPr>
            <a:xfrm>
              <a:off x="344100" y="912808"/>
              <a:ext cx="7670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H3K27ac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D7BEF2-03C1-0503-DADD-C627D026B2C7}"/>
                </a:ext>
              </a:extLst>
            </p:cNvPr>
            <p:cNvSpPr txBox="1"/>
            <p:nvPr/>
          </p:nvSpPr>
          <p:spPr>
            <a:xfrm>
              <a:off x="-1" y="2019411"/>
              <a:ext cx="11449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/>
                <a:t>Diagenode_pA_Tn5_F10_P9_R1</a:t>
              </a:r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7CC37E6-5AF4-42B5-57AA-BDDFD330E9AA}"/>
                </a:ext>
              </a:extLst>
            </p:cNvPr>
            <p:cNvSpPr txBox="1"/>
            <p:nvPr/>
          </p:nvSpPr>
          <p:spPr>
            <a:xfrm>
              <a:off x="0" y="1405197"/>
              <a:ext cx="11449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/>
                <a:t>Abcam_pA_Tn5_F6_P9_R1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56097-5A69-2968-B8A4-1C2B4CDCB2DF}"/>
                </a:ext>
              </a:extLst>
            </p:cNvPr>
            <p:cNvSpPr txBox="1"/>
            <p:nvPr/>
          </p:nvSpPr>
          <p:spPr>
            <a:xfrm>
              <a:off x="-1" y="1707067"/>
              <a:ext cx="11449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/>
                <a:t>Abcam_Tn5_F6_P7_R1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979D05-DE34-6843-FE42-338EE3D17AC4}"/>
                </a:ext>
              </a:extLst>
            </p:cNvPr>
            <p:cNvSpPr txBox="1"/>
            <p:nvPr/>
          </p:nvSpPr>
          <p:spPr>
            <a:xfrm>
              <a:off x="-2" y="2323422"/>
              <a:ext cx="11449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/>
                <a:t>scTIP_Top01</a:t>
              </a:r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C4B793-CB16-61E8-4F2E-CCC97CEC02E5}"/>
                </a:ext>
              </a:extLst>
            </p:cNvPr>
            <p:cNvSpPr txBox="1"/>
            <p:nvPr/>
          </p:nvSpPr>
          <p:spPr>
            <a:xfrm>
              <a:off x="-2" y="2623357"/>
              <a:ext cx="11449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/>
                <a:t>scTIP_Top0</a:t>
              </a:r>
              <a:r>
                <a:rPr lang="en-US" altLang="zh-CN" dirty="0"/>
                <a:t>2</a:t>
              </a:r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3BF91A-B257-0651-13D7-89990D0CF97B}"/>
                </a:ext>
              </a:extLst>
            </p:cNvPr>
            <p:cNvSpPr txBox="1"/>
            <p:nvPr/>
          </p:nvSpPr>
          <p:spPr>
            <a:xfrm>
              <a:off x="-2" y="2926220"/>
              <a:ext cx="11449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/>
                <a:t>scTIP_Top0</a:t>
              </a:r>
              <a:r>
                <a:rPr lang="en-US" altLang="zh-CN" dirty="0"/>
                <a:t>3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654A15-B8C0-8167-3C8C-CC098B4E9307}"/>
                </a:ext>
              </a:extLst>
            </p:cNvPr>
            <p:cNvSpPr txBox="1"/>
            <p:nvPr/>
          </p:nvSpPr>
          <p:spPr>
            <a:xfrm>
              <a:off x="-3" y="3479624"/>
              <a:ext cx="11449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/>
                <a:t>ENCODE USC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48A7704-99E5-C964-5827-3CB0573E60A3}"/>
                </a:ext>
              </a:extLst>
            </p:cNvPr>
            <p:cNvSpPr txBox="1"/>
            <p:nvPr/>
          </p:nvSpPr>
          <p:spPr>
            <a:xfrm>
              <a:off x="-2865" y="3785923"/>
              <a:ext cx="11449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/>
                <a:t>ENCODE Broad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8503D6-0E21-45B3-8D91-18D02BA1E26D}"/>
                </a:ext>
              </a:extLst>
            </p:cNvPr>
            <p:cNvSpPr txBox="1"/>
            <p:nvPr/>
          </p:nvSpPr>
          <p:spPr>
            <a:xfrm>
              <a:off x="-107950" y="4084231"/>
              <a:ext cx="125293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/>
                <a:t>Cell_Signaling_pA_Tn5_F10_P9_R1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FF0A8C-C1C3-413F-10B5-F08ABDD0F99A}"/>
                </a:ext>
              </a:extLst>
            </p:cNvPr>
            <p:cNvSpPr txBox="1"/>
            <p:nvPr/>
          </p:nvSpPr>
          <p:spPr>
            <a:xfrm>
              <a:off x="0" y="4392856"/>
              <a:ext cx="11449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/>
                <a:t>Cell_Signaling_Tn5_F6_P7_R1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6469C92-494C-2E35-608C-15CE0D6C02E2}"/>
                </a:ext>
              </a:extLst>
            </p:cNvPr>
            <p:cNvSpPr txBox="1"/>
            <p:nvPr/>
          </p:nvSpPr>
          <p:spPr>
            <a:xfrm>
              <a:off x="0" y="4863160"/>
              <a:ext cx="11449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 err="1"/>
                <a:t>Refseq</a:t>
              </a:r>
              <a:r>
                <a:rPr lang="en-GB" dirty="0"/>
                <a:t> Genes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14B8B2-144A-AAE8-C6BE-099836ADB3B9}"/>
                </a:ext>
              </a:extLst>
            </p:cNvPr>
            <p:cNvSpPr txBox="1"/>
            <p:nvPr/>
          </p:nvSpPr>
          <p:spPr>
            <a:xfrm>
              <a:off x="-3371" y="1103202"/>
              <a:ext cx="11449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 sz="500">
                  <a:latin typeface="Helvetica" pitchFamily="2" charset="0"/>
                </a:defRPr>
              </a:lvl1pPr>
            </a:lstStyle>
            <a:p>
              <a:r>
                <a:rPr lang="en-GB" dirty="0"/>
                <a:t>ENCODE Broad</a:t>
              </a:r>
              <a:endParaRPr lang="en-US" dirty="0"/>
            </a:p>
          </p:txBody>
        </p:sp>
      </p:grp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D33167D-98C5-AF1B-E79D-CF1DB65A6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68" y="4926858"/>
            <a:ext cx="3591815" cy="29931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515137-C733-DE76-E7B3-B970A7D6D97A}"/>
              </a:ext>
            </a:extLst>
          </p:cNvPr>
          <p:cNvSpPr txBox="1"/>
          <p:nvPr/>
        </p:nvSpPr>
        <p:spPr>
          <a:xfrm>
            <a:off x="8353" y="127214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31457A-EB23-A3C6-C680-333020968032}"/>
              </a:ext>
            </a:extLst>
          </p:cNvPr>
          <p:cNvSpPr txBox="1"/>
          <p:nvPr/>
        </p:nvSpPr>
        <p:spPr>
          <a:xfrm>
            <a:off x="-3371" y="489012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7572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14964DA3-C5BF-1411-E562-836FA9D72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5" b="3853"/>
          <a:stretch/>
        </p:blipFill>
        <p:spPr>
          <a:xfrm>
            <a:off x="1140828" y="2721051"/>
            <a:ext cx="3838156" cy="2863038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6697F20-A198-AC3C-5726-61F05F26C1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1" t="4434" r="3213" b="2701"/>
          <a:stretch/>
        </p:blipFill>
        <p:spPr>
          <a:xfrm>
            <a:off x="0" y="5668060"/>
            <a:ext cx="3160986" cy="2266069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1891D9E-50E5-B1B0-36F2-E5E9CE7729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7" r="36025" b="4930"/>
          <a:stretch/>
        </p:blipFill>
        <p:spPr>
          <a:xfrm>
            <a:off x="64297" y="2635832"/>
            <a:ext cx="935622" cy="21424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357CB1D-8BD4-5310-0EF5-3FB510528FA6}"/>
              </a:ext>
            </a:extLst>
          </p:cNvPr>
          <p:cNvGrpSpPr/>
          <p:nvPr/>
        </p:nvGrpSpPr>
        <p:grpSpPr>
          <a:xfrm>
            <a:off x="64297" y="36842"/>
            <a:ext cx="6061747" cy="2722103"/>
            <a:chOff x="64297" y="624821"/>
            <a:chExt cx="6061747" cy="2722103"/>
          </a:xfrm>
        </p:grpSpPr>
        <p:pic>
          <p:nvPicPr>
            <p:cNvPr id="8" name="Picture 7" descr="Chart, bar chart&#10;&#10;Description automatically generated">
              <a:extLst>
                <a:ext uri="{FF2B5EF4-FFF2-40B4-BE49-F238E27FC236}">
                  <a16:creationId xmlns:a16="http://schemas.microsoft.com/office/drawing/2014/main" id="{250E6865-4C90-C9C8-32E0-6029E7CE9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913"/>
            <a:stretch/>
          </p:blipFill>
          <p:spPr>
            <a:xfrm>
              <a:off x="2584860" y="624821"/>
              <a:ext cx="3541184" cy="2722103"/>
            </a:xfrm>
            <a:prstGeom prst="rect">
              <a:avLst/>
            </a:prstGeom>
          </p:spPr>
        </p:pic>
        <p:pic>
          <p:nvPicPr>
            <p:cNvPr id="3" name="Picture 2" descr="Chart, bar chart&#10;&#10;Description automatically generated">
              <a:extLst>
                <a:ext uri="{FF2B5EF4-FFF2-40B4-BE49-F238E27FC236}">
                  <a16:creationId xmlns:a16="http://schemas.microsoft.com/office/drawing/2014/main" id="{731F3946-AC19-4B26-BEFA-05EF1CFF4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8150" b="4930"/>
            <a:stretch/>
          </p:blipFill>
          <p:spPr>
            <a:xfrm>
              <a:off x="64297" y="624821"/>
              <a:ext cx="2382759" cy="2136491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40AF16A-DDB6-1253-2AC5-87FAF567FB9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76" t="4672" r="3607" b="5047"/>
          <a:stretch/>
        </p:blipFill>
        <p:spPr>
          <a:xfrm>
            <a:off x="2818511" y="5682153"/>
            <a:ext cx="3301302" cy="2237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744A23-EC8E-F956-434F-346C1C13F6AA}"/>
              </a:ext>
            </a:extLst>
          </p:cNvPr>
          <p:cNvSpPr txBox="1"/>
          <p:nvPr/>
        </p:nvSpPr>
        <p:spPr>
          <a:xfrm>
            <a:off x="0" y="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DF446-BE0D-EF44-AE0C-D9E4A757B217}"/>
              </a:ext>
            </a:extLst>
          </p:cNvPr>
          <p:cNvSpPr txBox="1"/>
          <p:nvPr/>
        </p:nvSpPr>
        <p:spPr>
          <a:xfrm>
            <a:off x="2432460" y="-1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47BB4F-80E6-3270-ADAE-63B918B403BB}"/>
              </a:ext>
            </a:extLst>
          </p:cNvPr>
          <p:cNvSpPr txBox="1"/>
          <p:nvPr/>
        </p:nvSpPr>
        <p:spPr>
          <a:xfrm>
            <a:off x="-6232" y="2560929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ECA9B-E05F-E6EE-CC60-D547233DEC0C}"/>
              </a:ext>
            </a:extLst>
          </p:cNvPr>
          <p:cNvSpPr txBox="1"/>
          <p:nvPr/>
        </p:nvSpPr>
        <p:spPr>
          <a:xfrm>
            <a:off x="1022513" y="256092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5819F-B375-909D-6E36-C56E04A55FF8}"/>
              </a:ext>
            </a:extLst>
          </p:cNvPr>
          <p:cNvSpPr txBox="1"/>
          <p:nvPr/>
        </p:nvSpPr>
        <p:spPr>
          <a:xfrm>
            <a:off x="-6232" y="5682153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B04F5-B000-EA73-48DC-006481E796EE}"/>
              </a:ext>
            </a:extLst>
          </p:cNvPr>
          <p:cNvSpPr txBox="1"/>
          <p:nvPr/>
        </p:nvSpPr>
        <p:spPr>
          <a:xfrm>
            <a:off x="2818511" y="563733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5900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4B9EE6EC-24EB-D131-ACEC-DC3D6F856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50"/>
          <a:stretch/>
        </p:blipFill>
        <p:spPr>
          <a:xfrm>
            <a:off x="0" y="2857040"/>
            <a:ext cx="5225251" cy="4463316"/>
          </a:xfrm>
          <a:prstGeom prst="rect">
            <a:avLst/>
          </a:prstGeom>
        </p:spPr>
      </p:pic>
      <p:pic>
        <p:nvPicPr>
          <p:cNvPr id="4" name="Picture 3" descr="A picture containing text, stationary, writing implement, pencil&#10;&#10;Description automatically generated">
            <a:extLst>
              <a:ext uri="{FF2B5EF4-FFF2-40B4-BE49-F238E27FC236}">
                <a16:creationId xmlns:a16="http://schemas.microsoft.com/office/drawing/2014/main" id="{2B0313CA-0AC3-D9C7-F749-59B4401072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5" r="14344" b="3562"/>
          <a:stretch/>
        </p:blipFill>
        <p:spPr>
          <a:xfrm>
            <a:off x="2776674" y="150059"/>
            <a:ext cx="2712091" cy="2380603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A3DCE176-52B2-CD79-A249-2A64EE897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47" r="18268" b="4582"/>
          <a:stretch/>
        </p:blipFill>
        <p:spPr>
          <a:xfrm>
            <a:off x="0" y="194441"/>
            <a:ext cx="2745457" cy="2291841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786D2A60-F594-FB8C-9BCF-90C11D9F65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806" t="34393" r="346" b="51601"/>
          <a:stretch/>
        </p:blipFill>
        <p:spPr>
          <a:xfrm>
            <a:off x="5488765" y="837618"/>
            <a:ext cx="537373" cy="335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F9D50F-99AF-7416-AC2A-433A3BB6151E}"/>
              </a:ext>
            </a:extLst>
          </p:cNvPr>
          <p:cNvSpPr txBox="1"/>
          <p:nvPr/>
        </p:nvSpPr>
        <p:spPr>
          <a:xfrm>
            <a:off x="0" y="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530221-3E56-DC41-83ED-DDD42AF4F1B0}"/>
              </a:ext>
            </a:extLst>
          </p:cNvPr>
          <p:cNvSpPr txBox="1"/>
          <p:nvPr/>
        </p:nvSpPr>
        <p:spPr>
          <a:xfrm>
            <a:off x="2745457" y="-13137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FC97E-E647-1C7F-DF26-C19FB23A3DF2}"/>
              </a:ext>
            </a:extLst>
          </p:cNvPr>
          <p:cNvSpPr txBox="1"/>
          <p:nvPr/>
        </p:nvSpPr>
        <p:spPr>
          <a:xfrm>
            <a:off x="0" y="281266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64650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9C3DC3B-27BD-E0F1-A5EE-E13CB142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616"/>
          <a:stretch/>
        </p:blipFill>
        <p:spPr>
          <a:xfrm>
            <a:off x="0" y="4980074"/>
            <a:ext cx="3112510" cy="2118804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3CFD1030-DDD3-AD23-395B-0E28CD2D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1181"/>
            <a:ext cx="5099842" cy="2514930"/>
          </a:xfrm>
          <a:prstGeom prst="rect">
            <a:avLst/>
          </a:prstGeom>
        </p:spPr>
      </p:pic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5AC5BEA2-D836-F685-497F-F48C463A4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2303624"/>
            <a:ext cx="5099841" cy="2460449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88058403-9988-2131-D86F-0ED4730B9A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90" r="18616"/>
          <a:stretch/>
        </p:blipFill>
        <p:spPr>
          <a:xfrm>
            <a:off x="3059905" y="4980074"/>
            <a:ext cx="3059907" cy="2148736"/>
          </a:xfrm>
          <a:prstGeom prst="rect">
            <a:avLst/>
          </a:prstGeom>
        </p:spPr>
      </p:pic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9CC208CE-D93A-427F-EBE2-562AAF4934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182" t="23714" r="1439" b="21935"/>
          <a:stretch/>
        </p:blipFill>
        <p:spPr>
          <a:xfrm>
            <a:off x="64251" y="4980073"/>
            <a:ext cx="660724" cy="114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978811-9AE1-83CC-7A5A-E9A22D280BF7}"/>
              </a:ext>
            </a:extLst>
          </p:cNvPr>
          <p:cNvSpPr txBox="1"/>
          <p:nvPr/>
        </p:nvSpPr>
        <p:spPr>
          <a:xfrm>
            <a:off x="0" y="-31182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6F1FD-02AA-133B-764B-7AC3BDFC084C}"/>
              </a:ext>
            </a:extLst>
          </p:cNvPr>
          <p:cNvSpPr txBox="1"/>
          <p:nvPr/>
        </p:nvSpPr>
        <p:spPr>
          <a:xfrm>
            <a:off x="0" y="2315188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F77E18-A35C-2FF5-91C2-2B7D66FBE975}"/>
              </a:ext>
            </a:extLst>
          </p:cNvPr>
          <p:cNvSpPr txBox="1"/>
          <p:nvPr/>
        </p:nvSpPr>
        <p:spPr>
          <a:xfrm>
            <a:off x="0" y="4683205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66857F-0807-0470-470B-6273D185F2B7}"/>
              </a:ext>
            </a:extLst>
          </p:cNvPr>
          <p:cNvSpPr txBox="1"/>
          <p:nvPr/>
        </p:nvSpPr>
        <p:spPr>
          <a:xfrm>
            <a:off x="2960111" y="4746950"/>
            <a:ext cx="30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958548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2769</TotalTime>
  <Words>222</Words>
  <Application>Microsoft Macintosh PowerPoint</Application>
  <PresentationFormat>Custom</PresentationFormat>
  <Paragraphs>83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Sun, Xindong</dc:creator>
  <cp:lastModifiedBy>Sun, Xindong</cp:lastModifiedBy>
  <cp:revision>75</cp:revision>
  <dcterms:created xsi:type="dcterms:W3CDTF">2022-08-27T16:12:52Z</dcterms:created>
  <dcterms:modified xsi:type="dcterms:W3CDTF">2022-08-31T08:13:26Z</dcterms:modified>
</cp:coreProperties>
</file>